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9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6714-2444-4AFC-A55E-5C3FBF3D61A8}" type="datetimeFigureOut">
              <a:rPr kumimoji="1" lang="ja-JP" altLang="en-US" smtClean="0"/>
              <a:t>2016/4/20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4D51-C1A1-4FFD-892C-0076CF19F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6252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6714-2444-4AFC-A55E-5C3FBF3D61A8}" type="datetimeFigureOut">
              <a:rPr kumimoji="1" lang="ja-JP" altLang="en-US" smtClean="0"/>
              <a:t>2016/4/20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4D51-C1A1-4FFD-892C-0076CF19F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5733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6714-2444-4AFC-A55E-5C3FBF3D61A8}" type="datetimeFigureOut">
              <a:rPr kumimoji="1" lang="ja-JP" altLang="en-US" smtClean="0"/>
              <a:t>2016/4/20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4D51-C1A1-4FFD-892C-0076CF19F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502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6714-2444-4AFC-A55E-5C3FBF3D61A8}" type="datetimeFigureOut">
              <a:rPr kumimoji="1" lang="ja-JP" altLang="en-US" smtClean="0"/>
              <a:t>2016/4/20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4D51-C1A1-4FFD-892C-0076CF19F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17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6714-2444-4AFC-A55E-5C3FBF3D61A8}" type="datetimeFigureOut">
              <a:rPr kumimoji="1" lang="ja-JP" altLang="en-US" smtClean="0"/>
              <a:t>2016/4/20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4D51-C1A1-4FFD-892C-0076CF19F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2535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6714-2444-4AFC-A55E-5C3FBF3D61A8}" type="datetimeFigureOut">
              <a:rPr kumimoji="1" lang="ja-JP" altLang="en-US" smtClean="0"/>
              <a:t>2016/4/20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4D51-C1A1-4FFD-892C-0076CF19F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89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6714-2444-4AFC-A55E-5C3FBF3D61A8}" type="datetimeFigureOut">
              <a:rPr kumimoji="1" lang="ja-JP" altLang="en-US" smtClean="0"/>
              <a:t>2016/4/20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4D51-C1A1-4FFD-892C-0076CF19F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0461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6714-2444-4AFC-A55E-5C3FBF3D61A8}" type="datetimeFigureOut">
              <a:rPr kumimoji="1" lang="ja-JP" altLang="en-US" smtClean="0"/>
              <a:t>2016/4/20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4D51-C1A1-4FFD-892C-0076CF19F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4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6714-2444-4AFC-A55E-5C3FBF3D61A8}" type="datetimeFigureOut">
              <a:rPr kumimoji="1" lang="ja-JP" altLang="en-US" smtClean="0"/>
              <a:t>2016/4/20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4D51-C1A1-4FFD-892C-0076CF19F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731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6714-2444-4AFC-A55E-5C3FBF3D61A8}" type="datetimeFigureOut">
              <a:rPr kumimoji="1" lang="ja-JP" altLang="en-US" smtClean="0"/>
              <a:t>2016/4/20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4D51-C1A1-4FFD-892C-0076CF19F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619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6714-2444-4AFC-A55E-5C3FBF3D61A8}" type="datetimeFigureOut">
              <a:rPr kumimoji="1" lang="ja-JP" altLang="en-US" smtClean="0"/>
              <a:t>2016/4/20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4D51-C1A1-4FFD-892C-0076CF19F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884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46714-2444-4AFC-A55E-5C3FBF3D61A8}" type="datetimeFigureOut">
              <a:rPr kumimoji="1" lang="ja-JP" altLang="en-US" smtClean="0"/>
              <a:t>2016/4/20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E4D51-C1A1-4FFD-892C-0076CF19F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348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研究方法</a:t>
            </a:r>
            <a:r>
              <a:rPr lang="en-US" altLang="ja-JP" dirty="0" smtClean="0"/>
              <a:t>Ⅱ</a:t>
            </a:r>
            <a:r>
              <a:rPr lang="ja-JP" altLang="en-US" dirty="0" smtClean="0"/>
              <a:t>　</a:t>
            </a:r>
            <a:r>
              <a:rPr lang="en-US" altLang="ja-JP" dirty="0" smtClean="0"/>
              <a:t>VOL.1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09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4608512" cy="627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803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662473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470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39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2491"/>
            <a:ext cx="8229600" cy="376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972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1594"/>
            <a:ext cx="71628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091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2382044"/>
            <a:ext cx="69723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171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988840"/>
            <a:ext cx="884757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250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39"/>
            <a:ext cx="4752528" cy="644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621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5832648" cy="62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964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1412776"/>
            <a:ext cx="6213321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65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7393679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242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</Words>
  <Application>Microsoft Office PowerPoint</Application>
  <PresentationFormat>画面に合わせる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Office ​​テーマ</vt:lpstr>
      <vt:lpstr>研究方法Ⅱ　VOL.1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研究方法2</dc:title>
  <dc:creator>Akira</dc:creator>
  <cp:lastModifiedBy>Akira</cp:lastModifiedBy>
  <cp:revision>4</cp:revision>
  <dcterms:created xsi:type="dcterms:W3CDTF">2016-04-18T09:49:12Z</dcterms:created>
  <dcterms:modified xsi:type="dcterms:W3CDTF">2016-04-20T05:19:40Z</dcterms:modified>
</cp:coreProperties>
</file>